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70" r:id="rId9"/>
    <p:sldId id="266" r:id="rId10"/>
    <p:sldId id="267" r:id="rId11"/>
    <p:sldId id="260" r:id="rId12"/>
    <p:sldId id="261" r:id="rId13"/>
    <p:sldId id="262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3" d="100"/>
          <a:sy n="53" d="100"/>
        </p:scale>
        <p:origin x="428" y="80"/>
      </p:cViewPr>
      <p:guideLst/>
    </p:cSldViewPr>
  </p:slideViewPr>
  <p:outlineViewPr>
    <p:cViewPr>
      <p:scale>
        <a:sx n="33" d="100"/>
        <a:sy n="33" d="100"/>
      </p:scale>
      <p:origin x="0" y="-5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B90B-16AA-4A6C-B069-293EFAC1D39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EA4D1-FF8C-4614-8177-E55822E6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EA4D1-FF8C-4614-8177-E55822E6F7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6635-4886-11D4-5677-4BF61D253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15BA6-D77E-2DF4-AD03-246D75FD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81EDE-DAFC-AE29-9607-48D7DB4B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4923-6316-2A6F-77A7-AD1E1743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3A883-4EC9-FFBB-A865-986E08D4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8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D23E-5922-A1ED-1CD8-F8CCC10D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0B3EF-0EDD-317A-C07E-E2A78E503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CAA95-C3AD-CA18-EF91-7284C22C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85BC3-133B-304D-4A03-E693EF6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7008F-D31E-CC8A-DD30-B74BDFF6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0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4EA11-2CED-E98D-6953-4CE2DE602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559A4-4950-9DE8-A279-75F893999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7E5E2-0887-03BB-7B83-A25E9339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3B043-0E40-AA87-5DB2-DB239F1B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00D3F-A90C-9D14-6A6E-C77E45F3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7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BA07-AE8A-F8B8-965C-4BC83AB2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B8F40-8781-8C80-70E2-2B456A2C4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EAC00-62A3-34C9-E18F-0AB4CB4A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26A2-816F-17E6-DA0A-CAC27CD4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5D698-A69E-B815-F321-8900A0B2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0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CC79-E27C-AA65-75E4-539B46C6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BD18-EAB6-46CB-81FA-9379A16F5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B6CF-25C5-ACE8-5634-EBCF0DE7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BCF4E-2FAD-0E8D-12DA-10BFCF67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94D75-89A5-B586-083E-032F0BE7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580E-779D-6C8B-F448-60FB4F64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E44AE-524F-6DF1-509F-C6E19940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5F1DB-162C-F57B-E4E3-E4C6A7C6D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A1827-D7E4-F930-F940-105E9204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4A60B-7325-2F8C-1927-A23F2126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3A52-C640-F238-3F10-A5F7FA63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F2B3-2021-9785-FE41-103E6476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7CAAB-5316-8B0E-8044-063BD6AE8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412BB-834F-98CB-5676-620410BA2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AC640-E9E4-1259-121C-85E4E9DBF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F7D09-BDC8-D1BB-688D-264DC10ED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BB70F-3EB2-2315-DC86-B139147B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55F14E-32F6-A7CD-AA64-318E8B53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34001-6DAD-C0A8-FDC9-B5507225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0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39AC-8A5C-7549-AB03-7D1A3904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11ABD-55B9-D37C-E150-83599107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F8ECF-AE55-6FA7-86EB-3731863D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C8461-9C7F-641F-0162-3F4628D5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6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E2E26-8F6A-F2DD-6900-64BB4A1D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C70AF-6CB2-8EE6-4F0C-903E4627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6F079-B2F9-EA2B-03D1-132452B0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2238-7AEF-63C3-7CFE-64BBC55C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8FCF-089F-48E2-9E4F-96A4E2416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FB03C-25DD-4C31-C007-FC9A59409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5D372-6A1A-91B9-1A55-EC5F7E7B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56FC9-6758-01F6-AF24-93B8899A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AA7C3-0CD7-DC6A-3122-3994117F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5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BDC3-D686-BD34-433C-B91201BD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CFA7F-8219-8A7D-23CD-B03935EE0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213B0-DC88-85C9-562A-FF43BDE74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7C512-6F1E-7C4D-D613-FFFA874A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CF7F3-970D-7CEA-3910-665F6488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94E6E-39A0-4FE8-EC6B-0C324BEB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8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A5BDA-1BFE-1B42-39DD-5B8DC52F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ABA52-8C93-DA10-C0D5-8E298B53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1DCAE-8C8B-AF63-306A-091AC861E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32F9-6421-4EA6-9057-544AC20D94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B581A-2800-F7C7-A9DF-9A951E935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1D064-DD5D-4044-46A4-6C423F080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047D-937C-48E4-AE30-C38D582E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0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amazon.com/Chapin-International-G364D-Professional-Translucent/dp/B0B2SKDLVW/ref=sr_1_7?crid=H0RMH1Y4FBOW&amp;dib=eyJ2IjoiMSJ9.IYUjdV5Tar2drAFKYGlWeW25C6ryo7im7Y3RrBLcEq83m43gQFt_nwKEPL2cqvM7_koZUCrT4cyyghniTGJGInBPh7Fl7ZPuvGyCSwb74_Vq-FnLDXeB1_NbqiBQ2atuniJJ99k1vlavPxLZCeijLxApW_GtTP-XVUI8ABNP7sRtjf-T3Zyv-l4AkY3yN6xv8Weob9L3hgiWhRVzfC3ah1um7c_6fsV9w3JvYiD3psA.2ZdzrjC6hzdUrQNXa0N2m_G_83U0UVZfwyunGVTBTlY&amp;dib_tag=se&amp;keywords=garden+fertilizer+sprayer%27&amp;psr=EY17&amp;qid=1766117729&amp;s=todays-deals&amp;sprefix=garden+fertilize+sprayer%27%2Ctodays-deals%2C69&amp;sr=1-7-catcor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amazon.com/Rocky-Mountain-Goods-Sprayer-Attachment/dp/B084GH1Q8S/ref=sr_1_13?crid=H0RMH1Y4FBOW&amp;dib=eyJ2IjoiMSJ9.IYUjdV5Tar2drAFKYGlWeW25C6ryo7im7Y3RrBLcEq83m43gQFt_nwKEPL2cqvM7_koZUCrT4cyyghniTGJGInBPh7Fl7ZPuvGyCSwb74_Vq-FnLDXeB1_NbqiBQ2atuniJJ99k1vlavPxLZCeijLxApW_GtTP-XVUI8ABNP7sRtjf-T3Zyv-l4AkY3yN6xv8Weob9L3hgiWhRVzfC3ah1um7c_6fsV9w3JvYiD3psA.2ZdzrjC6hzdUrQNXa0N2m_G_83U0UVZfwyunGVTBTlY&amp;dib_tag=se&amp;keywords=garden+fertilizer+sprayer%27&amp;psr=EY17&amp;qid=1766117729&amp;s=todays-deals&amp;sprefix=garden+fertilize+sprayer%27%2Ctodays-deals%2C69&amp;sr=1-13-catcor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oiltesting.tamu.ed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p/product/B09TYJ5L66/ref=ewc_pr_img_1?smid=AXI5ID5WF5068&amp;th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amazon.com/Womens-Hiking-Fishing-Protective-Beach/dp/B0BPBYRP84/ref=cs_sr_dp_loc_2?crid=XTOPHVLD2FX0&amp;dib=eyJ2IjoiMSJ9.MxYqZVHDz8kAzxoVk-zF6H8orNM_Tcjf3txE_Kc90ReHgllO3yRL25cCRLUld7eo5uadfH-n6BjUGsrEl1UfvNO3EvGc73NBC4S27HhnD4_mceMWSmHQNvehcCQiq2rOYIy-Jp2_zWh4ZMkMkDmcgnp6UZBBbXK9TYXBQAuJulJtaw1u6AFU14tgsVZf4ifnmtvxGNHkiWAZOSkMjAt-aH6mZLf-Vdvfmz4e_pqnG2-f09LeEVq1EiDO1D5zacnfm-iETJTnZlTfkyaS0E3Bth0zIWdLhri5VaZ7M0V4IVk._fcEGa01GwBI6C9coRazmHX9fxoSjefQmsLs_kFGE4I&amp;dib_tag=se&amp;keywords=garden%2Bsun%2Bhat&amp;qid=1767729951&amp;sprefix=gardensun%2Bhat%2Caps%2C157&amp;sr=8-8&amp;th=1&amp;psc=1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amazon.com/sspa/click?ie=UTF8&amp;spc=MTo1OTU3MzA5MTc2Mzg4NTYwOjE3NjYxMTc0MDk6c3BfYXRmOjMwMDYyNzcxNzEyOTEwMjo6MDo6&amp;url=%2FFEED-GARDEN-Garden-Kneeler-Green%2Fdp%2FB0D1DZLJD3%2Fref%3Dsr_1_1_sspa%3Fcrid%3D1ECV38CK672TC%26dib%3DeyJ2IjoiMSJ9.KX62vndYmmP7yDkmIa6qkW74B8uCyloDfh0z51eayG_DFqzID2TGx0EcvkPZ31rf_eg2e7NaN__4D4UyuTAymcNegCB5_vQBaFA6y2rbP2YKPyYMjIuZmK1rrquozoPoH6uV1fnE2cRo0Nw6iMXsAiSgkJjNvRDuZROIIG5Qwnn995DNrhg0w1Osp7v2DxCETnPKLNwH4SiO3fMIz1xhIvWADs5eFt7gvM7a3uVfzX8.Q5kmWG5zi6VCsOv2T_1WQCWNjNqKTKgFQ2T8yaZBAos%26dib_tag%3Dse%26keywords%3DTools%2Bin%2Bthe%2BGarden%26psr%3DEY17%26qid%3D1766117409%26s%3Dtodays-deals%26sprefix%3Dtools%2Bin%2Bthe%2Bgarden%252Ctodays-deals%252C93%26sr%3D1-1-spons%26sp_csd%3Dd2lkZ2V0TmFtZT1zcF9hdGY%26psc%3D1%26m%3DA3O73JR6BQQ9XN%26SPES%3D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7961-3DE4-F6AB-DE09-4F30E401C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Tools</a:t>
            </a:r>
            <a:r>
              <a:rPr lang="en-US" baseline="0" dirty="0"/>
              <a:t> in the garden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F3045-C606-F664-C8B4-50FE1B270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2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E359-F22B-CF30-86C2-CAF3CD81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5F7C7-1548-FA09-DD05-587619D7B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033"/>
            <a:ext cx="10515600" cy="4351338"/>
          </a:xfrm>
        </p:spPr>
        <p:txBody>
          <a:bodyPr/>
          <a:lstStyle/>
          <a:p>
            <a:r>
              <a:rPr lang="en-US" altLang="en-US" dirty="0">
                <a:solidFill>
                  <a:srgbClr val="0F1111"/>
                </a:solidFill>
                <a:latin typeface="Amazon Ember"/>
                <a:hlinkClick r:id="rId2"/>
              </a:rPr>
              <a:t>Chapin G364D Made in The USA 32 Ounce Professional Lawn and Garden Hose-End Sprayer with 16 Mixing Rations on The Metering Dial, Built-in Anti-Siphon, Translucent</a:t>
            </a:r>
          </a:p>
          <a:p>
            <a:endParaRPr lang="en-US" dirty="0"/>
          </a:p>
        </p:txBody>
      </p:sp>
      <p:pic>
        <p:nvPicPr>
          <p:cNvPr id="2050" name="Picture 2" descr="Chapin G364D Made in The USA 32 Ounce Professional Lawn and Garden Hose-End Sprayer with 16 Mixing Rations on The Metering...">
            <a:hlinkClick r:id="rId2"/>
            <a:extLst>
              <a:ext uri="{FF2B5EF4-FFF2-40B4-BE49-F238E27FC236}">
                <a16:creationId xmlns:a16="http://schemas.microsoft.com/office/drawing/2014/main" id="{8D56687F-FD8D-B229-F22B-6CEE261B0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96" y="4592636"/>
            <a:ext cx="1847850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D9D6D-2287-3960-62F0-503011CFF577}"/>
              </a:ext>
            </a:extLst>
          </p:cNvPr>
          <p:cNvSpPr txBox="1"/>
          <p:nvPr/>
        </p:nvSpPr>
        <p:spPr>
          <a:xfrm>
            <a:off x="6347119" y="4592636"/>
            <a:ext cx="249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Tractor Supply co $25.19</a:t>
            </a:r>
          </a:p>
          <a:p>
            <a:r>
              <a:rPr lang="en-US" dirty="0"/>
              <a:t>Plants for all season</a:t>
            </a:r>
          </a:p>
        </p:txBody>
      </p:sp>
    </p:spTree>
    <p:extLst>
      <p:ext uri="{BB962C8B-B14F-4D97-AF65-F5344CB8AC3E}">
        <p14:creationId xmlns:p14="http://schemas.microsoft.com/office/powerpoint/2010/main" val="378390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EBE27-3EF2-2AFD-411A-4BB36727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F7BC-9EA2-F567-54E1-3833812F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66" y="1714112"/>
            <a:ext cx="10515600" cy="4351338"/>
          </a:xfrm>
        </p:spPr>
        <p:txBody>
          <a:bodyPr/>
          <a:lstStyle/>
          <a:p>
            <a:r>
              <a:rPr lang="en-US" altLang="en-US" u="sng" dirty="0">
                <a:solidFill>
                  <a:srgbClr val="C45500"/>
                </a:solidFill>
                <a:latin typeface="Amazon Ember"/>
                <a:hlinkClick r:id="rId2"/>
              </a:rPr>
              <a:t>Rocky Mountain Goods Hose Sprayer - 16oz Bottle - Small 7.5" x 7.5" Size - for Spraying Fertilizer, Soap, Pesticide, Chemical, Insecticide - Dilution Adjuster - Nozzle Angle Guide</a:t>
            </a: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A6025F6-1BD9-BDD2-49FC-403AC6E5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234" y="712643"/>
            <a:ext cx="11353800" cy="153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162A1"/>
                </a:solidFill>
                <a:effectLst/>
                <a:latin typeface="Amazon Ember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id="{0A37827C-1A6C-A5B8-6B25-24EA9FF3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65" y="3822533"/>
            <a:ext cx="1981200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5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4934-9AA8-9DC8-0E9F-9DD473FB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Cutting limbs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2E7C-24A2-1C3B-373D-0C601A0ED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Saker Mini </a:t>
            </a:r>
            <a:r>
              <a:rPr lang="en-US" u="sng" dirty="0" err="1"/>
              <a:t>Chainsaw,Portable</a:t>
            </a:r>
            <a:r>
              <a:rPr lang="en-US" u="sng" dirty="0"/>
              <a:t> Electric Chainsaws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C4E225-792F-B8BC-733B-74F3B501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04" y="3546087"/>
            <a:ext cx="2370925" cy="24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2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D1BF-B0F3-C359-17BB-54F87947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Mulch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EB37-BC87-C415-43E8-F08187FFB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2737" cy="4351338"/>
          </a:xfrm>
        </p:spPr>
        <p:txBody>
          <a:bodyPr/>
          <a:lstStyle/>
          <a:p>
            <a:r>
              <a:rPr lang="fr-FR" dirty="0"/>
              <a:t>Compost Tumbler Bin Composter Dual </a:t>
            </a:r>
            <a:r>
              <a:rPr lang="fr-FR" dirty="0" err="1"/>
              <a:t>Chamber</a:t>
            </a:r>
            <a:r>
              <a:rPr lang="fr-FR" dirty="0"/>
              <a:t> 43 Gallon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E990D-807E-9C46-76BC-0FFB6758F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712" y="1232094"/>
            <a:ext cx="3120483" cy="30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0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A8D2-0393-A268-4675-80EDC7A9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Rakes </a:t>
            </a:r>
            <a:br>
              <a:rPr lang="en-US" dirty="0"/>
            </a:br>
            <a:r>
              <a:rPr lang="en-US" dirty="0"/>
              <a:t>Hoes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1B3E-A356-0E5F-FAD7-64C121FF4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9351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51788-12F5-F2E1-4DDF-568447E1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106" y="1607208"/>
            <a:ext cx="2288335" cy="230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E8303F-E493-DACA-88EB-1E656EA36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388" y="3334215"/>
            <a:ext cx="2237384" cy="31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0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47DF-5890-44BB-5188-A6C7B271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53EF1-3655-42F4-7466-1CA8B21C1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</a:t>
            </a:r>
          </a:p>
          <a:p>
            <a:endParaRPr lang="en-US" dirty="0"/>
          </a:p>
          <a:p>
            <a:r>
              <a:rPr lang="en-US" dirty="0"/>
              <a:t>PH</a:t>
            </a:r>
          </a:p>
          <a:p>
            <a:endParaRPr lang="en-US" dirty="0"/>
          </a:p>
          <a:p>
            <a:r>
              <a:rPr lang="en-US" dirty="0" err="1"/>
              <a:t>Tempature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Agrlife</a:t>
            </a:r>
            <a:r>
              <a:rPr lang="en-US" dirty="0"/>
              <a:t> testing  </a:t>
            </a:r>
            <a:r>
              <a:rPr lang="en-US" dirty="0">
                <a:hlinkClick r:id="rId2"/>
              </a:rPr>
              <a:t>Soil Testing Lab – Soil, Water and Forage Testing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5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681B-022F-3131-38C1-4CD54993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Cages </a:t>
            </a:r>
            <a:r>
              <a:rPr lang="en-US"/>
              <a:t>and netting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00B6E-8E64-D7AB-E59F-E064ECB76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4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EF48-4CE1-66B4-1004-2CB06D8E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76" y="32399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Set</a:t>
            </a:r>
            <a:r>
              <a:rPr lang="en-US" b="1" baseline="0" dirty="0">
                <a:solidFill>
                  <a:srgbClr val="FF0000"/>
                </a:solidFill>
              </a:rPr>
              <a:t> up for Safety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950C-DC8E-C5DF-B597-AEE110335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76" y="1690688"/>
            <a:ext cx="10515600" cy="4351338"/>
          </a:xfrm>
        </p:spPr>
        <p:txBody>
          <a:bodyPr/>
          <a:lstStyle/>
          <a:p>
            <a:r>
              <a:rPr lang="en-US" dirty="0"/>
              <a:t>Sun Screen</a:t>
            </a:r>
          </a:p>
          <a:p>
            <a:r>
              <a:rPr lang="en-US" dirty="0"/>
              <a:t>Hats </a:t>
            </a:r>
          </a:p>
          <a:p>
            <a:r>
              <a:rPr lang="en-US" dirty="0"/>
              <a:t>Arm protection</a:t>
            </a:r>
            <a:br>
              <a:rPr lang="en-US" baseline="0" dirty="0"/>
            </a:br>
            <a:r>
              <a:rPr lang="en-US" dirty="0"/>
              <a:t>Protects scratches and sun</a:t>
            </a:r>
          </a:p>
          <a:p>
            <a:r>
              <a:rPr lang="en-US" dirty="0"/>
              <a:t>Gloves </a:t>
            </a:r>
            <a:br>
              <a:rPr lang="en-US" dirty="0"/>
            </a:br>
            <a:r>
              <a:rPr lang="en-US" dirty="0"/>
              <a:t>Keeps the dirt out of finger nails and protects from cuts and scratches</a:t>
            </a:r>
          </a:p>
        </p:txBody>
      </p:sp>
      <p:pic>
        <p:nvPicPr>
          <p:cNvPr id="1026" name="Picture 2" descr="WANCHI Gardening Gloves, Durable and Comfortable Women's Long Garden Gloves for Gardening Work and Yard Work, Leather Gardening Gloves for Women, Green Print (Medium)">
            <a:hlinkClick r:id="rId3"/>
            <a:extLst>
              <a:ext uri="{FF2B5EF4-FFF2-40B4-BE49-F238E27FC236}">
                <a16:creationId xmlns:a16="http://schemas.microsoft.com/office/drawing/2014/main" id="{ABF78844-2ABE-39C2-48B7-EAC644E2A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76" y="4594226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7BFDAF6D-C441-18BF-E60D-ED67C0EB7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156" y="1533899"/>
            <a:ext cx="1564771" cy="1608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72516-5D36-B7DD-BF95-FE5A72C2CD51}"/>
              </a:ext>
            </a:extLst>
          </p:cNvPr>
          <p:cNvSpPr txBox="1"/>
          <p:nvPr/>
        </p:nvSpPr>
        <p:spPr>
          <a:xfrm>
            <a:off x="7359805" y="5263375"/>
            <a:ext cx="173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Amazon $14.99</a:t>
            </a:r>
          </a:p>
          <a:p>
            <a:r>
              <a:rPr lang="en-US" dirty="0"/>
              <a:t>Ace   $32.49</a:t>
            </a:r>
            <a:br>
              <a:rPr lang="en-US" dirty="0"/>
            </a:br>
            <a:r>
              <a:rPr lang="en-US" dirty="0"/>
              <a:t>Target $15.00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7830A-E79F-2C8E-DFB2-1A9D635A86A4}"/>
              </a:ext>
            </a:extLst>
          </p:cNvPr>
          <p:cNvSpPr txBox="1"/>
          <p:nvPr/>
        </p:nvSpPr>
        <p:spPr>
          <a:xfrm>
            <a:off x="8474927" y="2047240"/>
            <a:ext cx="152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 $8.99</a:t>
            </a:r>
          </a:p>
        </p:txBody>
      </p:sp>
    </p:spTree>
    <p:extLst>
      <p:ext uri="{BB962C8B-B14F-4D97-AF65-F5344CB8AC3E}">
        <p14:creationId xmlns:p14="http://schemas.microsoft.com/office/powerpoint/2010/main" val="222610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22AF-D5D8-BFC4-3BD8-BE1DA75D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Make it 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C03A5-094C-23F6-E3DA-4B2384F0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224" y="1457634"/>
            <a:ext cx="10515600" cy="4351338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Garden Kneeler and Seat, </a:t>
            </a:r>
            <a:endParaRPr lang="en-US" dirty="0"/>
          </a:p>
        </p:txBody>
      </p:sp>
      <p:pic>
        <p:nvPicPr>
          <p:cNvPr id="1026" name="Picture 2" descr="Sponsored Ad - FEED GARDEN Garden Kneeler and Seat, Upgraded Foldable Gardening Stool with 10.23&quot; Wide Kneeling Pad, Heavy...">
            <a:hlinkClick r:id="rId2"/>
            <a:extLst>
              <a:ext uri="{FF2B5EF4-FFF2-40B4-BE49-F238E27FC236}">
                <a16:creationId xmlns:a16="http://schemas.microsoft.com/office/drawing/2014/main" id="{291BE254-633C-3157-6F9F-32A09778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80" y="2536646"/>
            <a:ext cx="22383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BB84E3-8890-4D16-3BF6-02D35BAD7D57}"/>
              </a:ext>
            </a:extLst>
          </p:cNvPr>
          <p:cNvSpPr txBox="1"/>
          <p:nvPr/>
        </p:nvSpPr>
        <p:spPr>
          <a:xfrm>
            <a:off x="2787805" y="3220928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$34.99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 $39.99</a:t>
            </a:r>
          </a:p>
        </p:txBody>
      </p:sp>
    </p:spTree>
    <p:extLst>
      <p:ext uri="{BB962C8B-B14F-4D97-AF65-F5344CB8AC3E}">
        <p14:creationId xmlns:p14="http://schemas.microsoft.com/office/powerpoint/2010/main" val="233459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5D5C-2BCF-F533-EBD0-DD4BE476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Clearing</a:t>
            </a:r>
            <a:r>
              <a:rPr lang="en-US" sz="4800" b="1" baseline="0" dirty="0">
                <a:solidFill>
                  <a:schemeClr val="accent6">
                    <a:lumMod val="75000"/>
                  </a:schemeClr>
                </a:solidFill>
              </a:rPr>
              <a:t> the area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374A-8A21-DF0C-ECCA-5832F249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87029" cy="4351338"/>
          </a:xfrm>
        </p:spPr>
        <p:txBody>
          <a:bodyPr/>
          <a:lstStyle/>
          <a:p>
            <a:r>
              <a:rPr lang="en-US" dirty="0"/>
              <a:t>Crack Weeder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Tools and caddy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89DE5-A527-3D52-469A-69C54794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63316"/>
            <a:ext cx="1828800" cy="2101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EF1C48-CAE7-B246-8878-4B99BC1D2F32}"/>
              </a:ext>
            </a:extLst>
          </p:cNvPr>
          <p:cNvSpPr txBox="1"/>
          <p:nvPr/>
        </p:nvSpPr>
        <p:spPr>
          <a:xfrm>
            <a:off x="8207298" y="2330605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 $15.99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5EE81-DACB-0356-46BD-1A65B8C92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229" y="2887353"/>
            <a:ext cx="3741736" cy="32896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60DD0-560D-73BD-6D18-849D94B0F60B}"/>
              </a:ext>
            </a:extLst>
          </p:cNvPr>
          <p:cNvSpPr txBox="1"/>
          <p:nvPr/>
        </p:nvSpPr>
        <p:spPr>
          <a:xfrm>
            <a:off x="8474927" y="4795024"/>
            <a:ext cx="2250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 $35.00</a:t>
            </a:r>
          </a:p>
          <a:p>
            <a:r>
              <a:rPr lang="en-US" dirty="0"/>
              <a:t>Target$45.00 10 </a:t>
            </a:r>
            <a:r>
              <a:rPr lang="en-US"/>
              <a:t>peice</a:t>
            </a:r>
          </a:p>
          <a:p>
            <a:r>
              <a:rPr lang="en-US" dirty="0"/>
              <a:t> $20. 3 piece set</a:t>
            </a:r>
          </a:p>
        </p:txBody>
      </p:sp>
    </p:spTree>
    <p:extLst>
      <p:ext uri="{BB962C8B-B14F-4D97-AF65-F5344CB8AC3E}">
        <p14:creationId xmlns:p14="http://schemas.microsoft.com/office/powerpoint/2010/main" val="34869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1269-5CFF-98AE-6729-BAA615CA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Planting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7548B-E491-CEBB-FAC2-644342B2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8834" cy="4351338"/>
          </a:xfrm>
        </p:spPr>
        <p:txBody>
          <a:bodyPr/>
          <a:lstStyle/>
          <a:p>
            <a:r>
              <a:rPr lang="en-US" dirty="0"/>
              <a:t>Trowels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Cultivator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Shovels Trench Blade</a:t>
            </a:r>
          </a:p>
          <a:p>
            <a:endParaRPr lang="en-US" dirty="0"/>
          </a:p>
          <a:p>
            <a:r>
              <a:rPr lang="en-US" dirty="0"/>
              <a:t>Scuffle Garden Hoes for Weeding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6CAC9-4F41-0F3D-DEEA-21EE7E59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98620">
            <a:off x="6215811" y="1800831"/>
            <a:ext cx="755493" cy="3738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72B79-4B48-EF51-54B8-99A74BC9EEAE}"/>
              </a:ext>
            </a:extLst>
          </p:cNvPr>
          <p:cNvSpPr txBox="1"/>
          <p:nvPr/>
        </p:nvSpPr>
        <p:spPr>
          <a:xfrm>
            <a:off x="7651231" y="3816628"/>
            <a:ext cx="169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 $ 30.00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A701D-9CB8-F35C-5878-C356ABBE1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7823">
            <a:off x="3796198" y="1806792"/>
            <a:ext cx="1788145" cy="18418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DF5EA2-CD9B-BBA0-C78D-A70B0DAA1709}"/>
              </a:ext>
            </a:extLst>
          </p:cNvPr>
          <p:cNvSpPr txBox="1"/>
          <p:nvPr/>
        </p:nvSpPr>
        <p:spPr>
          <a:xfrm>
            <a:off x="7314082" y="2144677"/>
            <a:ext cx="140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 $21.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BDC33-9A13-8EE6-C9E8-F43F86CA3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397" y="4648200"/>
            <a:ext cx="1505864" cy="1505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7C2DCE-8F63-0F06-21F0-719F94043EE8}"/>
              </a:ext>
            </a:extLst>
          </p:cNvPr>
          <p:cNvSpPr txBox="1"/>
          <p:nvPr/>
        </p:nvSpPr>
        <p:spPr>
          <a:xfrm>
            <a:off x="7314082" y="5397190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 $23.99</a:t>
            </a:r>
          </a:p>
        </p:txBody>
      </p:sp>
    </p:spTree>
    <p:extLst>
      <p:ext uri="{BB962C8B-B14F-4D97-AF65-F5344CB8AC3E}">
        <p14:creationId xmlns:p14="http://schemas.microsoft.com/office/powerpoint/2010/main" val="201771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7CEC-6B15-6A57-E3EF-BBADCC54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Pruning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EAC8E01-E7B3-5AD9-D7A8-C9C1B94752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77" y="2258121"/>
            <a:ext cx="2707659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5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3FC6-E836-89D2-6387-CDB84D49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</a:t>
            </a:r>
            <a:r>
              <a:rPr lang="en-US" baseline="0" dirty="0"/>
              <a:t> weeds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14DA-9C0D-9471-8AAE-32887C06F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Hokuru</a:t>
            </a:r>
            <a:r>
              <a:rPr lang="en-US" dirty="0"/>
              <a:t>  Hori </a:t>
            </a:r>
            <a:r>
              <a:rPr lang="en-US" dirty="0" err="1"/>
              <a:t>Hori</a:t>
            </a:r>
            <a:r>
              <a:rPr lang="en-US" dirty="0"/>
              <a:t> Knife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30AC1-7A84-7989-F22B-D99B7EF1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1333268"/>
            <a:ext cx="1943100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1CA68-A213-EA7E-2495-010A4A75C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84" y="4001294"/>
            <a:ext cx="1943100" cy="222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F4C58-B1C1-4209-84A7-F687508D60C2}"/>
              </a:ext>
            </a:extLst>
          </p:cNvPr>
          <p:cNvSpPr txBox="1"/>
          <p:nvPr/>
        </p:nvSpPr>
        <p:spPr>
          <a:xfrm flipH="1">
            <a:off x="5844353" y="3200400"/>
            <a:ext cx="2162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Amazon  $20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Territorial $44</a:t>
            </a:r>
          </a:p>
        </p:txBody>
      </p:sp>
    </p:spTree>
    <p:extLst>
      <p:ext uri="{BB962C8B-B14F-4D97-AF65-F5344CB8AC3E}">
        <p14:creationId xmlns:p14="http://schemas.microsoft.com/office/powerpoint/2010/main" val="299519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9EE0-4D77-113E-6AC9-C8B37C7B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4171A-19A5-049B-0A50-B47D313DA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1068" cy="4351338"/>
          </a:xfrm>
        </p:spPr>
        <p:txBody>
          <a:bodyPr/>
          <a:lstStyle/>
          <a:p>
            <a:r>
              <a:rPr lang="en-US" dirty="0"/>
              <a:t>Small chain saw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Cordless hedge trimmer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BC908-2354-0460-06F8-FFACC3512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434" y="314325"/>
            <a:ext cx="3228975" cy="3114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D385C-E18F-977D-296D-A7A46A6E708F}"/>
              </a:ext>
            </a:extLst>
          </p:cNvPr>
          <p:cNvSpPr txBox="1"/>
          <p:nvPr/>
        </p:nvSpPr>
        <p:spPr>
          <a:xfrm>
            <a:off x="8865220" y="2163337"/>
            <a:ext cx="169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 $ 29.99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14210-9BFD-0B34-F7CC-0F82354C8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34" y="3743325"/>
            <a:ext cx="3114675" cy="3114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8F9E8-D3F3-E470-C461-2E36DEFF3619}"/>
              </a:ext>
            </a:extLst>
          </p:cNvPr>
          <p:cNvSpPr txBox="1"/>
          <p:nvPr/>
        </p:nvSpPr>
        <p:spPr>
          <a:xfrm>
            <a:off x="9132849" y="4861932"/>
            <a:ext cx="169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  $59.95</a:t>
            </a:r>
          </a:p>
        </p:txBody>
      </p:sp>
    </p:spTree>
    <p:extLst>
      <p:ext uri="{BB962C8B-B14F-4D97-AF65-F5344CB8AC3E}">
        <p14:creationId xmlns:p14="http://schemas.microsoft.com/office/powerpoint/2010/main" val="77689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0B33-7659-D81A-72E6-3F789A37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7814-BA0D-69FD-CEE8-0269257D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10413" cy="4351338"/>
          </a:xfrm>
        </p:spPr>
        <p:txBody>
          <a:bodyPr>
            <a:normAutofit/>
          </a:bodyPr>
          <a:lstStyle/>
          <a:p>
            <a:r>
              <a:rPr lang="en-US" dirty="0"/>
              <a:t>Weed puller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Claw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Dandeline</a:t>
            </a:r>
            <a:r>
              <a:rPr lang="en-US" dirty="0"/>
              <a:t> weeder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09CB2-1F1B-8223-7859-A9B56FDAD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83" y="801688"/>
            <a:ext cx="1981201" cy="1976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A9843-AC9E-B88A-E44D-2512EFA3873E}"/>
              </a:ext>
            </a:extLst>
          </p:cNvPr>
          <p:cNvSpPr txBox="1"/>
          <p:nvPr/>
        </p:nvSpPr>
        <p:spPr>
          <a:xfrm>
            <a:off x="6939929" y="1311077"/>
            <a:ext cx="42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Grampa's Weeder - The Original Stand Up Weed Puller Tool with Long Handle 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BB9DD-F699-7F97-117A-F8AB34C849AD}"/>
              </a:ext>
            </a:extLst>
          </p:cNvPr>
          <p:cNvSpPr txBox="1"/>
          <p:nvPr/>
        </p:nvSpPr>
        <p:spPr>
          <a:xfrm flipH="1">
            <a:off x="7204802" y="2778126"/>
            <a:ext cx="25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Amazon $39.97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6A969-409C-FD87-53D7-45B4AE1EC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814" y="2465117"/>
            <a:ext cx="2286000" cy="225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9BF27-2D44-3BC4-97F4-CBF55B305476}"/>
              </a:ext>
            </a:extLst>
          </p:cNvPr>
          <p:cNvSpPr txBox="1"/>
          <p:nvPr/>
        </p:nvSpPr>
        <p:spPr>
          <a:xfrm>
            <a:off x="7393259" y="4125951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 $19.99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8B83E8-DE2C-8165-F72F-BEE0FC360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02398" y="4712854"/>
            <a:ext cx="1220056" cy="17800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5AC0A3-DC9D-5126-1EC8-7723DF631229}"/>
              </a:ext>
            </a:extLst>
          </p:cNvPr>
          <p:cNvSpPr txBox="1"/>
          <p:nvPr/>
        </p:nvSpPr>
        <p:spPr>
          <a:xfrm>
            <a:off x="9344722" y="5263376"/>
            <a:ext cx="169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  $14.99</a:t>
            </a:r>
          </a:p>
        </p:txBody>
      </p:sp>
    </p:spTree>
    <p:extLst>
      <p:ext uri="{BB962C8B-B14F-4D97-AF65-F5344CB8AC3E}">
        <p14:creationId xmlns:p14="http://schemas.microsoft.com/office/powerpoint/2010/main" val="40487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278</Words>
  <Application>Microsoft Office PowerPoint</Application>
  <PresentationFormat>Widescreen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Amazon Ember</vt:lpstr>
      <vt:lpstr>Arial</vt:lpstr>
      <vt:lpstr>Calibri</vt:lpstr>
      <vt:lpstr>Calibri Light</vt:lpstr>
      <vt:lpstr>Times New Roman</vt:lpstr>
      <vt:lpstr>Office Theme</vt:lpstr>
      <vt:lpstr>Tools in the garden</vt:lpstr>
      <vt:lpstr>Set up for Safety</vt:lpstr>
      <vt:lpstr>Make it easy</vt:lpstr>
      <vt:lpstr>Clearing the area</vt:lpstr>
      <vt:lpstr>Planting</vt:lpstr>
      <vt:lpstr>Pruning </vt:lpstr>
      <vt:lpstr>Prevent weeds</vt:lpstr>
      <vt:lpstr>Trimming</vt:lpstr>
      <vt:lpstr>Weeding</vt:lpstr>
      <vt:lpstr>Feeding</vt:lpstr>
      <vt:lpstr>PowerPoint Presentation</vt:lpstr>
      <vt:lpstr>Cutting limbs</vt:lpstr>
      <vt:lpstr>Mulch bins</vt:lpstr>
      <vt:lpstr>Rakes  Hoes</vt:lpstr>
      <vt:lpstr>Probes </vt:lpstr>
      <vt:lpstr>Cages and netting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Margaret Wilson</dc:creator>
  <cp:lastModifiedBy>Marlo Wilson</cp:lastModifiedBy>
  <cp:revision>3</cp:revision>
  <dcterms:created xsi:type="dcterms:W3CDTF">2025-12-19T04:10:42Z</dcterms:created>
  <dcterms:modified xsi:type="dcterms:W3CDTF">2026-02-05T21:39:04Z</dcterms:modified>
</cp:coreProperties>
</file>